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690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183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816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973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317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7210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8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739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102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304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0434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03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842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118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926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55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585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95825A-8593-493E-80D3-8913CC1CAD66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C7B237C-341F-4377-866B-672EBAB1D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496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9709" y="736135"/>
            <a:ext cx="78305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республиканского антинаркотического проекта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SаMоSтоятельные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Дети»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школы №85 12-13 октября 2020 приняли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акции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«Здоровая пробежка»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участников проекта была проведена пробежка с призывами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лозунгами про ЗОЖ.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099" y="2501872"/>
            <a:ext cx="3580598" cy="35716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506" y="1126156"/>
            <a:ext cx="3348560" cy="494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0484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</TotalTime>
  <Words>38</Words>
  <Application>Microsoft Office PowerPoint</Application>
  <PresentationFormat>Широкоэкранный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Garamond</vt:lpstr>
      <vt:lpstr>Times New Roman</vt:lpstr>
      <vt:lpstr>Натуральные материалы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1</cp:revision>
  <dcterms:created xsi:type="dcterms:W3CDTF">2021-04-01T10:19:06Z</dcterms:created>
  <dcterms:modified xsi:type="dcterms:W3CDTF">2021-04-01T10:20:46Z</dcterms:modified>
</cp:coreProperties>
</file>